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0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B4-A263-4986-AB9C-58A40F3948F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BA8E-5DD9-4DE1-8B0A-CC7BAA2E75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B4-A263-4986-AB9C-58A40F3948F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BA8E-5DD9-4DE1-8B0A-CC7BAA2E7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B4-A263-4986-AB9C-58A40F3948F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BA8E-5DD9-4DE1-8B0A-CC7BAA2E7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B4-A263-4986-AB9C-58A40F3948F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BA8E-5DD9-4DE1-8B0A-CC7BAA2E7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B4-A263-4986-AB9C-58A40F3948F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2BBA8E-5DD9-4DE1-8B0A-CC7BAA2E75F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B4-A263-4986-AB9C-58A40F3948F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BA8E-5DD9-4DE1-8B0A-CC7BAA2E7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B4-A263-4986-AB9C-58A40F3948F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BA8E-5DD9-4DE1-8B0A-CC7BAA2E7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B4-A263-4986-AB9C-58A40F3948F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BA8E-5DD9-4DE1-8B0A-CC7BAA2E7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B4-A263-4986-AB9C-58A40F3948F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BA8E-5DD9-4DE1-8B0A-CC7BAA2E7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B4-A263-4986-AB9C-58A40F3948F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BA8E-5DD9-4DE1-8B0A-CC7BAA2E7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B4-A263-4986-AB9C-58A40F3948F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BA8E-5DD9-4DE1-8B0A-CC7BAA2E7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1B54B4-A263-4986-AB9C-58A40F3948F0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2BBA8E-5DD9-4DE1-8B0A-CC7BAA2E75F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Скрапбукинг</a:t>
            </a:r>
            <a:r>
              <a:rPr lang="ru-RU" dirty="0" smtClean="0"/>
              <a:t> (</a:t>
            </a:r>
            <a:r>
              <a:rPr lang="ru-RU" dirty="0" err="1" smtClean="0"/>
              <a:t>кардмейкинг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раткосрочный курс – </a:t>
            </a:r>
            <a:r>
              <a:rPr lang="ru-RU" dirty="0"/>
              <a:t>8</a:t>
            </a:r>
            <a:r>
              <a:rPr lang="ru-RU" dirty="0" smtClean="0"/>
              <a:t> </a:t>
            </a:r>
            <a:r>
              <a:rPr lang="ru-RU" dirty="0" smtClean="0"/>
              <a:t>часов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4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u="sng" dirty="0">
                <a:ea typeface="Times New Roman"/>
              </a:rPr>
              <a:t>Цель </a:t>
            </a:r>
            <a:r>
              <a:rPr lang="ru-RU" u="sng" dirty="0" smtClean="0">
                <a:ea typeface="Times New Roman"/>
              </a:rPr>
              <a:t>курса</a:t>
            </a:r>
            <a:r>
              <a:rPr lang="ru-RU" b="1" dirty="0" smtClean="0">
                <a:ea typeface="Times New Roman"/>
              </a:rPr>
              <a:t>: </a:t>
            </a:r>
            <a:r>
              <a:rPr lang="ru-RU" dirty="0"/>
              <a:t>овладение учащимися основными приемами и техниками </a:t>
            </a:r>
            <a:r>
              <a:rPr lang="ru-RU" dirty="0" err="1"/>
              <a:t>скрапбукинга</a:t>
            </a:r>
            <a:r>
              <a:rPr lang="ru-RU" dirty="0"/>
              <a:t> (направления «</a:t>
            </a:r>
            <a:r>
              <a:rPr lang="ru-RU" dirty="0" err="1"/>
              <a:t>кардмейкинг</a:t>
            </a:r>
            <a:r>
              <a:rPr lang="ru-RU" dirty="0" smtClean="0"/>
              <a:t>»).</a:t>
            </a:r>
          </a:p>
          <a:p>
            <a:pPr indent="180340" algn="just">
              <a:spcAft>
                <a:spcPts val="0"/>
              </a:spcAft>
            </a:pPr>
            <a:r>
              <a:rPr lang="ru-RU" dirty="0" smtClean="0">
                <a:ea typeface="Times New Roman"/>
              </a:rPr>
              <a:t> </a:t>
            </a:r>
            <a:r>
              <a:rPr lang="ru-RU" u="sng" dirty="0" smtClean="0">
                <a:ea typeface="Times New Roman"/>
              </a:rPr>
              <a:t>Задачи</a:t>
            </a:r>
            <a:r>
              <a:rPr lang="ru-RU" b="1" dirty="0" smtClean="0">
                <a:ea typeface="Times New Roman"/>
              </a:rPr>
              <a:t>:</a:t>
            </a:r>
            <a:r>
              <a:rPr lang="ru-RU" dirty="0"/>
              <a:t>1. Изучение основ, техник, приемов, «секретов» </a:t>
            </a:r>
            <a:r>
              <a:rPr lang="ru-RU" dirty="0" err="1"/>
              <a:t>скрапбукинга</a:t>
            </a:r>
            <a:r>
              <a:rPr lang="ru-RU" dirty="0"/>
              <a:t> в изготовлении открыток. 2. Освоение основ изготовления открыток и коробочек-шоколадниц (либо </a:t>
            </a:r>
            <a:r>
              <a:rPr lang="ru-RU" dirty="0" err="1"/>
              <a:t>Magic</a:t>
            </a:r>
            <a:r>
              <a:rPr lang="ru-RU" dirty="0"/>
              <a:t> </a:t>
            </a:r>
            <a:r>
              <a:rPr lang="ru-RU" dirty="0" err="1"/>
              <a:t>Box</a:t>
            </a:r>
            <a:r>
              <a:rPr lang="ru-RU" dirty="0"/>
              <a:t>). 3. Развитие творческого воображения, воспитание чувства прекрасного. </a:t>
            </a:r>
            <a:endParaRPr lang="ru-RU" dirty="0"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04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Учебно-тематический план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758782"/>
              </p:ext>
            </p:extLst>
          </p:nvPr>
        </p:nvGraphicFramePr>
        <p:xfrm>
          <a:off x="1562832" y="1485583"/>
          <a:ext cx="6018335" cy="4507474"/>
        </p:xfrm>
        <a:graphic>
          <a:graphicData uri="http://schemas.openxmlformats.org/drawingml/2006/table">
            <a:tbl>
              <a:tblPr firstRow="1" firstCol="1" bandRow="1"/>
              <a:tblGrid>
                <a:gridCol w="901099"/>
                <a:gridCol w="2356412"/>
                <a:gridCol w="887998"/>
                <a:gridCol w="936413"/>
                <a:gridCol w="936413"/>
              </a:tblGrid>
              <a:tr h="18109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Наименование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разделов и тем</a:t>
                      </a: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Общее количество часов</a:t>
                      </a: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В том числе</a:t>
                      </a: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теоретических</a:t>
                      </a: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практических</a:t>
                      </a: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Основы </a:t>
                      </a:r>
                      <a:r>
                        <a:rPr lang="ru-RU" sz="1600" b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baseline="0" dirty="0" err="1" smtClean="0">
                          <a:effectLst/>
                          <a:latin typeface="Times New Roman"/>
                          <a:ea typeface="Times New Roman"/>
                        </a:rPr>
                        <a:t>кардмейкинга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1,5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1,5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Что такое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кардмейкинг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?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История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кардмейкинга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1.2</a:t>
                      </a: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Материалы и инструменты. Что нужно для 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aseline="0" dirty="0" err="1" smtClean="0">
                          <a:effectLst/>
                          <a:latin typeface="Times New Roman"/>
                          <a:ea typeface="Times New Roman"/>
                        </a:rPr>
                        <a:t>кардмейкинга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</a:rPr>
                        <a:t>?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II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Основные направления </a:t>
                      </a:r>
                      <a:r>
                        <a:rPr lang="ru-RU" sz="1600" b="1" dirty="0" err="1" smtClean="0">
                          <a:effectLst/>
                          <a:latin typeface="Times New Roman"/>
                          <a:ea typeface="Times New Roman"/>
                        </a:rPr>
                        <a:t>кардмейкинга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III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Базовые техники, используемые в </a:t>
                      </a:r>
                      <a:r>
                        <a:rPr lang="ru-RU" sz="1600" b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baseline="0" dirty="0" err="1" smtClean="0">
                          <a:effectLst/>
                          <a:latin typeface="Times New Roman"/>
                          <a:ea typeface="Times New Roman"/>
                        </a:rPr>
                        <a:t>кардмейкинге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IV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Изготовление открыток.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</a:rPr>
                        <a:t> Защита работы.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Итого: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11" marR="67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9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Результаты освоения 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b="1" i="1" dirty="0" smtClean="0"/>
              <a:t>Личностные</a:t>
            </a:r>
            <a:r>
              <a:rPr lang="ru-RU" b="1" i="1" dirty="0"/>
              <a:t>: </a:t>
            </a:r>
            <a:endParaRPr lang="ru-RU" b="1" i="1" dirty="0" smtClean="0"/>
          </a:p>
          <a:p>
            <a:pPr marL="137160" indent="0">
              <a:buNone/>
            </a:pPr>
            <a:r>
              <a:rPr lang="ru-RU" dirty="0" smtClean="0"/>
              <a:t>• </a:t>
            </a:r>
            <a:r>
              <a:rPr lang="ru-RU" dirty="0"/>
              <a:t>проявление познавательных интересов и активности в данной области предметной технологической деятельности; </a:t>
            </a:r>
            <a:endParaRPr lang="ru-RU" dirty="0" smtClean="0"/>
          </a:p>
          <a:p>
            <a:pPr marL="137160" indent="0">
              <a:buNone/>
            </a:pPr>
            <a:r>
              <a:rPr lang="ru-RU" smtClean="0"/>
              <a:t>• </a:t>
            </a:r>
            <a:r>
              <a:rPr lang="ru-RU" dirty="0"/>
              <a:t>развитие трудолюбия и ответственности за качество своей деятельности</a:t>
            </a:r>
            <a:r>
              <a:rPr lang="ru-RU"/>
              <a:t>; </a:t>
            </a:r>
            <a:endParaRPr lang="ru-RU" smtClean="0"/>
          </a:p>
          <a:p>
            <a:pPr marL="137160" indent="0">
              <a:buNone/>
            </a:pPr>
            <a:r>
              <a:rPr lang="ru-RU" smtClean="0"/>
              <a:t>• </a:t>
            </a:r>
            <a:r>
              <a:rPr lang="ru-RU" dirty="0"/>
              <a:t>проявление технического и экономического мышления при организации своей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09527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7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Результаты освоения 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ru-RU" i="1" dirty="0" err="1"/>
              <a:t>Метапредметные</a:t>
            </a:r>
            <a:r>
              <a:rPr lang="ru-RU" dirty="0"/>
              <a:t>: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• </a:t>
            </a:r>
            <a:r>
              <a:rPr lang="ru-RU" dirty="0"/>
              <a:t>самостоятельная организация и выполнение различных творческих работ по созданию технических изделий;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• </a:t>
            </a:r>
            <a:r>
              <a:rPr lang="ru-RU" dirty="0"/>
              <a:t>выбор для решения познавательных и коммуникативных задач различных источников информации;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• </a:t>
            </a:r>
            <a:r>
              <a:rPr lang="ru-RU" dirty="0"/>
              <a:t>использование дополнительной информации при проектировании и создании объектов, имеющих личностную или общественную значимость;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• </a:t>
            </a:r>
            <a:r>
              <a:rPr lang="ru-RU" dirty="0"/>
              <a:t>согласование и координация совместной познавательно-трудовой деятельности с другими ее участниками</a:t>
            </a:r>
            <a:r>
              <a:rPr lang="ru-RU" dirty="0" smtClean="0"/>
              <a:t>;</a:t>
            </a:r>
          </a:p>
          <a:p>
            <a:pPr marL="137160" indent="0">
              <a:buNone/>
            </a:pPr>
            <a:r>
              <a:rPr lang="ru-RU" dirty="0" smtClean="0"/>
              <a:t> </a:t>
            </a:r>
            <a:r>
              <a:rPr lang="ru-RU" dirty="0"/>
              <a:t>• соблюдение норм и правил культуры труда в соответствии с технологической культурой производства. </a:t>
            </a:r>
          </a:p>
        </p:txBody>
      </p:sp>
    </p:spTree>
    <p:extLst>
      <p:ext uri="{BB962C8B-B14F-4D97-AF65-F5344CB8AC3E}">
        <p14:creationId xmlns:p14="http://schemas.microsoft.com/office/powerpoint/2010/main" val="9358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7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Результаты освоения 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b="1" i="1" dirty="0"/>
              <a:t>Предметные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u="sng" dirty="0" smtClean="0"/>
              <a:t>В </a:t>
            </a:r>
            <a:r>
              <a:rPr lang="ru-RU" u="sng" dirty="0"/>
              <a:t>познавательной сфере</a:t>
            </a:r>
            <a:r>
              <a:rPr lang="ru-RU" dirty="0"/>
              <a:t>: • распознавание видов, назначения материалов, инструментов, оборудования, применяемого в технологических процессах; • оценка технологических свойств сырья и областей их применения. </a:t>
            </a:r>
            <a:endParaRPr lang="ru-RU" dirty="0" smtClean="0"/>
          </a:p>
          <a:p>
            <a:r>
              <a:rPr lang="ru-RU" u="sng" dirty="0" smtClean="0"/>
              <a:t>В </a:t>
            </a:r>
            <a:r>
              <a:rPr lang="ru-RU" u="sng" dirty="0"/>
              <a:t>трудовой сфере</a:t>
            </a:r>
            <a:r>
              <a:rPr lang="ru-RU" dirty="0"/>
              <a:t>: • подбор материалов с учетом характера объекта труда и технологии; • планирование технологического процесса и процесса труда; • подбор инструментов и оборудования с учетом требований технологии и материальных ресурсов; • соблюдение трудовой и технологической дисциплины; • выявление допущенных ошибок в процессе труда и обоснование способов их исправления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u="sng" dirty="0"/>
              <a:t>В мотивационной сфере</a:t>
            </a:r>
            <a:r>
              <a:rPr lang="ru-RU" dirty="0"/>
              <a:t>: • оценивание своей безопасности и готовности к труду в конкретной предметной деятельности; </a:t>
            </a:r>
          </a:p>
        </p:txBody>
      </p:sp>
    </p:spTree>
    <p:extLst>
      <p:ext uri="{BB962C8B-B14F-4D97-AF65-F5344CB8AC3E}">
        <p14:creationId xmlns:p14="http://schemas.microsoft.com/office/powerpoint/2010/main" val="191050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курсов: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501599"/>
            <a:ext cx="4392488" cy="329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2051" y="2451460"/>
            <a:ext cx="4375728" cy="328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4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 курсов: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706426" cy="441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2420888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9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</TotalTime>
  <Words>362</Words>
  <Application>Microsoft Office PowerPoint</Application>
  <PresentationFormat>Экран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Скрапбукинг (кардмейкинг)</vt:lpstr>
      <vt:lpstr>Презентация PowerPoint</vt:lpstr>
      <vt:lpstr>Учебно-тематический план</vt:lpstr>
      <vt:lpstr>Результаты освоения  программы</vt:lpstr>
      <vt:lpstr>Результаты освоения  программы</vt:lpstr>
      <vt:lpstr>Результаты освоения  программы</vt:lpstr>
      <vt:lpstr>Результат курсов:</vt:lpstr>
      <vt:lpstr>Результат курсов: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Скрапбукинг (кардмейкинг)</dc:title>
  <dc:creator>user</dc:creator>
  <cp:lastModifiedBy>user</cp:lastModifiedBy>
  <cp:revision>6</cp:revision>
  <dcterms:created xsi:type="dcterms:W3CDTF">2014-10-08T13:32:13Z</dcterms:created>
  <dcterms:modified xsi:type="dcterms:W3CDTF">2016-11-20T12:42:38Z</dcterms:modified>
</cp:coreProperties>
</file>